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6" r:id="rId2"/>
    <p:sldId id="291" r:id="rId3"/>
    <p:sldId id="277" r:id="rId4"/>
    <p:sldId id="279" r:id="rId5"/>
    <p:sldId id="280" r:id="rId6"/>
    <p:sldId id="281" r:id="rId7"/>
    <p:sldId id="272" r:id="rId8"/>
    <p:sldId id="282" r:id="rId9"/>
    <p:sldId id="287" r:id="rId10"/>
    <p:sldId id="288" r:id="rId11"/>
    <p:sldId id="298" r:id="rId12"/>
    <p:sldId id="299" r:id="rId13"/>
    <p:sldId id="300" r:id="rId14"/>
    <p:sldId id="301" r:id="rId15"/>
    <p:sldId id="302" r:id="rId16"/>
    <p:sldId id="292" r:id="rId17"/>
    <p:sldId id="293" r:id="rId18"/>
    <p:sldId id="294" r:id="rId19"/>
    <p:sldId id="295" r:id="rId20"/>
    <p:sldId id="29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CC0066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390C79-D1C0-4B52-A6FE-617073D4E534}" type="datetimeFigureOut">
              <a:rPr lang="en-US" smtClean="0"/>
              <a:pPr/>
              <a:t>10/25/2013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9A90A7-AC99-4C68-A84C-9E631A81E3D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7\st.xavier%20song-cut.avi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NEW%20POWER%20POINT%202013\FINESH%20CLASS%20%2010\LESSION%20%207\BLESSED%20ALPHONSA.m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</a:t>
            </a:r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 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{]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tLmjWw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hgnbmbpff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 t{]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</a:rPr>
              <a:t>jnXXzw</a:t>
            </a:r>
            <a:endParaRPr lang="en-US" sz="4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pic>
        <p:nvPicPr>
          <p:cNvPr id="6" name="st.xavier song-cut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524000" y="1752600"/>
            <a:ext cx="6019800" cy="451485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08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a¯m</a:t>
            </a:r>
            <a:r>
              <a:rPr lang="en-US" sz="4500" dirty="0">
                <a:latin typeface="ML-Aathira" pitchFamily="82" charset="0"/>
              </a:rPr>
              <a:t>. 18:1þ5)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52600"/>
            <a:ext cx="70723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Bzyw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AhnSps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¯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cmPyhpw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AhnSps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¯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oXnbpw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At\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zjn¡pI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.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AtXmsSm¸w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aäpÅhsbÃmw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n§Ä¡p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e`n¡pw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a¯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. 6:33).</a:t>
            </a: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°\, </a:t>
            </a:r>
            <a:r>
              <a:rPr lang="en-US" sz="3000" b="1" dirty="0" err="1">
                <a:latin typeface="ML-Aathira" pitchFamily="82" charset="0"/>
              </a:rPr>
              <a:t>kl</a:t>
            </a:r>
            <a:r>
              <a:rPr lang="en-US" sz="3000" b="1" dirty="0">
                <a:latin typeface="ML-Aathira" pitchFamily="82" charset="0"/>
              </a:rPr>
              <a:t>\w, </a:t>
            </a:r>
            <a:r>
              <a:rPr lang="en-US" sz="3000" b="1" dirty="0" err="1">
                <a:latin typeface="ML-Aathira" pitchFamily="82" charset="0"/>
              </a:rPr>
              <a:t>kphntij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tLmjWw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F¶nhhgn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k</a:t>
            </a:r>
            <a:r>
              <a:rPr lang="en-US" sz="3000" b="1" dirty="0" err="1">
                <a:latin typeface="ML-Aathira" pitchFamily="82" charset="0"/>
              </a:rPr>
              <a:t>phntij¯n</a:t>
            </a:r>
            <a:r>
              <a:rPr lang="en-US" sz="3000" b="1" dirty="0">
                <a:latin typeface="ML-Aathira" pitchFamily="82" charset="0"/>
              </a:rPr>
              <a:t>\p km£nIfmIm³ </a:t>
            </a:r>
            <a:r>
              <a:rPr lang="en-US" sz="3000" b="1" dirty="0" err="1">
                <a:latin typeface="ML-Aathira" pitchFamily="82" charset="0"/>
              </a:rPr>
              <a:t>R§tf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klmbn¡Wta</a:t>
            </a:r>
            <a:r>
              <a:rPr lang="en-US" sz="3000" b="1" dirty="0">
                <a:latin typeface="ML-Aathira" pitchFamily="82" charset="0"/>
              </a:rPr>
              <a:t>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Rm</a:t>
            </a:r>
            <a:r>
              <a:rPr lang="en-US" sz="3000" b="1" dirty="0">
                <a:latin typeface="ML-Aathira" pitchFamily="82" charset="0"/>
              </a:rPr>
              <a:t>³ </a:t>
            </a:r>
            <a:r>
              <a:rPr lang="en-US" sz="3000" b="1" dirty="0" err="1">
                <a:latin typeface="ML-Aathira" pitchFamily="82" charset="0"/>
              </a:rPr>
              <a:t>FÃm¡mcy¯nepw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BßmÀ°Xbpw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hnizmkvXXbpw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peÀ¯n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Cutimbv¡p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km£ywhln¡pw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524000"/>
            <a:ext cx="9144000" cy="4419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924610"/>
            <a:ext cx="8305800" cy="5247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 err="1">
                <a:latin typeface="ML-Aathira" pitchFamily="82" charset="0"/>
              </a:rPr>
              <a:t>kzÀ</a:t>
            </a:r>
            <a:r>
              <a:rPr lang="en-US" sz="3000" dirty="0" err="1">
                <a:latin typeface="ML-Aathira" pitchFamily="82" charset="0"/>
              </a:rPr>
              <a:t>Kob`h</a:t>
            </a:r>
            <a:r>
              <a:rPr lang="en-US" sz="3000" dirty="0">
                <a:latin typeface="ML-Aathira" pitchFamily="82" charset="0"/>
              </a:rPr>
              <a:t>\¯</a:t>
            </a:r>
            <a:r>
              <a:rPr lang="en-US" sz="3000" dirty="0" err="1">
                <a:latin typeface="ML-Aathira" pitchFamily="82" charset="0"/>
              </a:rPr>
              <a:t>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kzoIcn¡s</a:t>
            </a:r>
            <a:r>
              <a:rPr lang="en-US" sz="3000" dirty="0">
                <a:latin typeface="ML-Aathira" pitchFamily="82" charset="0"/>
              </a:rPr>
              <a:t>¸«v </a:t>
            </a:r>
            <a:r>
              <a:rPr lang="en-US" sz="3000" dirty="0" err="1">
                <a:latin typeface="ML-Aathira" pitchFamily="82" charset="0"/>
              </a:rPr>
              <a:t>IÀ¯mhnsâ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kao</a:t>
            </a:r>
            <a:r>
              <a:rPr lang="en-US" sz="3000" dirty="0">
                <a:latin typeface="ML-Aathira" pitchFamily="82" charset="0"/>
              </a:rPr>
              <a:t>]w </a:t>
            </a:r>
            <a:r>
              <a:rPr lang="en-US" sz="3000" dirty="0" err="1">
                <a:latin typeface="ML-Aathira" pitchFamily="82" charset="0"/>
              </a:rPr>
              <a:t>ØnXnsN¿p</a:t>
            </a:r>
            <a:r>
              <a:rPr lang="en-US" sz="3000" dirty="0">
                <a:latin typeface="ML-Aathira" pitchFamily="82" charset="0"/>
              </a:rPr>
              <a:t>¶ hnip²À {</a:t>
            </a:r>
            <a:r>
              <a:rPr lang="en-US" sz="3000" dirty="0" err="1">
                <a:latin typeface="ML-Aathira" pitchFamily="82" charset="0"/>
              </a:rPr>
              <a:t>InkvXphneqsSbpw</a:t>
            </a:r>
            <a:r>
              <a:rPr lang="en-US" sz="3000" dirty="0">
                <a:latin typeface="ML-Aathira" pitchFamily="82" charset="0"/>
              </a:rPr>
              <a:t> {</a:t>
            </a:r>
            <a:r>
              <a:rPr lang="en-US" sz="3000" dirty="0" err="1">
                <a:latin typeface="ML-Aathira" pitchFamily="82" charset="0"/>
              </a:rPr>
              <a:t>InkvXphnt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mSp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IqSnbpw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nXmhnsâ</a:t>
            </a:r>
            <a:r>
              <a:rPr lang="en-US" sz="3000" dirty="0">
                <a:latin typeface="ML-Aathira" pitchFamily="82" charset="0"/>
              </a:rPr>
              <a:t> ]¡Â \</a:t>
            </a:r>
            <a:r>
              <a:rPr lang="en-US" sz="3000" dirty="0" err="1">
                <a:latin typeface="ML-Aathira" pitchFamily="82" charset="0"/>
              </a:rPr>
              <a:t>ap¡pth­n</a:t>
            </a:r>
            <a:r>
              <a:rPr lang="en-US" sz="3000" dirty="0">
                <a:latin typeface="ML-Aathira" pitchFamily="82" charset="0"/>
              </a:rPr>
              <a:t> am²yØyw </a:t>
            </a:r>
            <a:r>
              <a:rPr lang="en-US" sz="3000" dirty="0" err="1">
                <a:latin typeface="ML-Aathira" pitchFamily="82" charset="0"/>
              </a:rPr>
              <a:t>hln¡p¶XnÂ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n¶p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hncan¡p¶nÃ</a:t>
            </a:r>
            <a:r>
              <a:rPr lang="en-US" sz="3000" dirty="0">
                <a:latin typeface="ML-Aathira" pitchFamily="82" charset="0"/>
              </a:rPr>
              <a:t>. </a:t>
            </a:r>
            <a:r>
              <a:rPr lang="en-US" sz="3000" dirty="0" err="1">
                <a:latin typeface="ML-Aathira" pitchFamily="82" charset="0"/>
              </a:rPr>
              <a:t>ssZh¯n</a:t>
            </a:r>
            <a:r>
              <a:rPr lang="en-US" sz="3000" dirty="0">
                <a:latin typeface="ML-Aathira" pitchFamily="82" charset="0"/>
              </a:rPr>
              <a:t>\pw a\</a:t>
            </a:r>
            <a:r>
              <a:rPr lang="en-US" sz="3000" dirty="0" err="1">
                <a:latin typeface="ML-Aathira" pitchFamily="82" charset="0"/>
              </a:rPr>
              <a:t>pjyÀ¡pw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CSbv¡pÅ</a:t>
            </a:r>
            <a:r>
              <a:rPr lang="en-US" sz="3000" dirty="0">
                <a:latin typeface="ML-Aathira" pitchFamily="82" charset="0"/>
              </a:rPr>
              <a:t> GIa²yØmb {</a:t>
            </a:r>
            <a:r>
              <a:rPr lang="en-US" sz="3000" dirty="0" err="1">
                <a:latin typeface="ML-Aathira" pitchFamily="82" charset="0"/>
              </a:rPr>
              <a:t>InkvXphgn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AhÀ</a:t>
            </a:r>
            <a:r>
              <a:rPr lang="en-US" sz="3000" dirty="0">
                <a:latin typeface="ML-Aathira" pitchFamily="82" charset="0"/>
              </a:rPr>
              <a:t> `</a:t>
            </a:r>
            <a:r>
              <a:rPr lang="en-US" sz="3000" dirty="0" err="1">
                <a:latin typeface="ML-Aathira" pitchFamily="82" charset="0"/>
              </a:rPr>
              <a:t>qanbnÂ</a:t>
            </a:r>
            <a:r>
              <a:rPr lang="en-US" sz="3000" dirty="0">
                <a:latin typeface="ML-Aathira" pitchFamily="82" charset="0"/>
              </a:rPr>
              <a:t> t\</a:t>
            </a:r>
            <a:r>
              <a:rPr lang="en-US" sz="3000" dirty="0" err="1">
                <a:latin typeface="ML-Aathira" pitchFamily="82" charset="0"/>
              </a:rPr>
              <a:t>Snb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tbmKyX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nXmhnsâ</a:t>
            </a:r>
            <a:r>
              <a:rPr lang="en-US" sz="3000" dirty="0">
                <a:latin typeface="ML-Aathira" pitchFamily="82" charset="0"/>
              </a:rPr>
              <a:t> ap¼nÂ </a:t>
            </a:r>
            <a:r>
              <a:rPr lang="en-US" sz="3000" dirty="0" err="1">
                <a:latin typeface="ML-Aathira" pitchFamily="82" charset="0"/>
              </a:rPr>
              <a:t>kaÀ¸n¡p¶p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ChnsS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AhÀ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Fãmänepw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ssZh¯n</a:t>
            </a:r>
            <a:r>
              <a:rPr lang="en-US" sz="3000" dirty="0">
                <a:latin typeface="ML-Aathira" pitchFamily="82" charset="0"/>
              </a:rPr>
              <a:t>\p </a:t>
            </a:r>
            <a:r>
              <a:rPr lang="en-US" sz="3000" dirty="0" err="1">
                <a:latin typeface="ML-Aathira" pitchFamily="82" charset="0"/>
              </a:rPr>
              <a:t>tkh</a:t>
            </a:r>
            <a:r>
              <a:rPr lang="en-US" sz="3000" dirty="0">
                <a:latin typeface="ML-Aathira" pitchFamily="82" charset="0"/>
              </a:rPr>
              <a:t>\w </a:t>
            </a:r>
            <a:r>
              <a:rPr lang="en-US" sz="3000" dirty="0" err="1">
                <a:latin typeface="ML-Aathira" pitchFamily="82" charset="0"/>
              </a:rPr>
              <a:t>sNbvXp</a:t>
            </a:r>
            <a:r>
              <a:rPr lang="en-US" sz="3000" dirty="0">
                <a:latin typeface="ML-Aathira" pitchFamily="82" charset="0"/>
              </a:rPr>
              <a:t>. {</a:t>
            </a:r>
            <a:r>
              <a:rPr lang="en-US" sz="3000" dirty="0" err="1">
                <a:latin typeface="ML-Aathira" pitchFamily="82" charset="0"/>
              </a:rPr>
              <a:t>InkvXphnsâ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kl</a:t>
            </a:r>
            <a:r>
              <a:rPr lang="en-US" sz="3000" dirty="0">
                <a:latin typeface="ML-Aathira" pitchFamily="82" charset="0"/>
              </a:rPr>
              <a:t>\¯</a:t>
            </a:r>
            <a:r>
              <a:rPr lang="en-US" sz="3000" dirty="0" err="1">
                <a:latin typeface="ML-Aathira" pitchFamily="82" charset="0"/>
              </a:rPr>
              <a:t>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IpdhpÅXp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k`bmIp</a:t>
            </a:r>
            <a:r>
              <a:rPr lang="en-US" sz="3000" dirty="0">
                <a:latin typeface="ML-Aathira" pitchFamily="82" charset="0"/>
              </a:rPr>
              <a:t>¶ </a:t>
            </a:r>
            <a:r>
              <a:rPr lang="en-US" sz="3000" dirty="0" err="1">
                <a:latin typeface="ML-Aathira" pitchFamily="82" charset="0"/>
              </a:rPr>
              <a:t>AhnSps</a:t>
            </a:r>
            <a:r>
              <a:rPr lang="en-US" sz="3000" dirty="0">
                <a:latin typeface="ML-Aathira" pitchFamily="82" charset="0"/>
              </a:rPr>
              <a:t>¯ </a:t>
            </a:r>
            <a:r>
              <a:rPr lang="en-US" sz="3000" dirty="0" err="1">
                <a:latin typeface="ML-Aathira" pitchFamily="82" charset="0"/>
              </a:rPr>
              <a:t>icoc¯n</a:t>
            </a:r>
            <a:r>
              <a:rPr lang="en-US" sz="3000" dirty="0">
                <a:latin typeface="ML-Aathira" pitchFamily="82" charset="0"/>
              </a:rPr>
              <a:t>\</a:t>
            </a:r>
            <a:r>
              <a:rPr lang="en-US" sz="3000" dirty="0" err="1">
                <a:latin typeface="ML-Aathira" pitchFamily="82" charset="0"/>
              </a:rPr>
              <a:t>pth­n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AhcpsS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icoc¯nÂ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qÀ¯nbm¡n</a:t>
            </a:r>
            <a:r>
              <a:rPr lang="en-US" sz="3000" dirty="0">
                <a:latin typeface="ML-Aathira" pitchFamily="82" charset="0"/>
              </a:rPr>
              <a:t> ( </a:t>
            </a:r>
            <a:r>
              <a:rPr lang="en-US" sz="3000" dirty="0" err="1">
                <a:latin typeface="ML-Aathira" pitchFamily="82" charset="0"/>
              </a:rPr>
              <a:t>Xncpk</a:t>
            </a:r>
            <a:r>
              <a:rPr lang="en-US" sz="3000" dirty="0">
                <a:latin typeface="ML-Aathira" pitchFamily="82" charset="0"/>
              </a:rPr>
              <a:t>`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LG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49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).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33400" y="1143000"/>
            <a:ext cx="80772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sz="2000" b="1" dirty="0">
                <a:latin typeface="ML-Aathira" pitchFamily="82" charset="0"/>
              </a:rPr>
              <a:t>	</a:t>
            </a:r>
          </a:p>
          <a:p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 * 	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</a:t>
            </a:r>
            <a:r>
              <a:rPr lang="en-US" sz="2500" b="1" dirty="0" err="1">
                <a:latin typeface="ML-Aathira" pitchFamily="82" charset="0"/>
              </a:rPr>
              <a:t>fp-sS-sbÃmw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e£yw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temI</a:t>
            </a:r>
            <a:r>
              <a:rPr lang="en-US" sz="2500" b="1" dirty="0">
                <a:latin typeface="ML-Aathira" pitchFamily="82" charset="0"/>
              </a:rPr>
              <a:t>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AXnÀ¯n-IÄhsc</a:t>
            </a:r>
            <a:r>
              <a:rPr lang="en-US" sz="2500" b="1" dirty="0">
                <a:latin typeface="ML-Aathira" pitchFamily="82" charset="0"/>
              </a:rPr>
              <a:t> 				</a:t>
            </a:r>
            <a:r>
              <a:rPr lang="en-US" sz="2500" b="1" dirty="0" err="1">
                <a:latin typeface="ML-Aathira" pitchFamily="82" charset="0"/>
              </a:rPr>
              <a:t>ssZh-cmPyw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Øm</a:t>
            </a:r>
            <a:r>
              <a:rPr lang="en-US" sz="2500" b="1" dirty="0">
                <a:latin typeface="ML-Aathira" pitchFamily="82" charset="0"/>
              </a:rPr>
              <a:t>]n-¡</a:t>
            </a:r>
            <a:r>
              <a:rPr lang="en-US" sz="2500" b="1" dirty="0" err="1">
                <a:latin typeface="ML-Aathira" pitchFamily="82" charset="0"/>
              </a:rPr>
              <a:t>pI</a:t>
            </a:r>
            <a:r>
              <a:rPr lang="en-US" sz="2500" b="1" dirty="0">
                <a:latin typeface="ML-Aathira" pitchFamily="82" charset="0"/>
              </a:rPr>
              <a:t> F¶-</a:t>
            </a:r>
            <a:r>
              <a:rPr lang="en-US" sz="2500" b="1" dirty="0" err="1">
                <a:latin typeface="ML-Aathira" pitchFamily="82" charset="0"/>
              </a:rPr>
              <a:t>XmWv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°-\, {]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</a:t>
            </a:r>
            <a:r>
              <a:rPr lang="en-US" sz="2500" b="1" dirty="0" err="1">
                <a:latin typeface="ML-Aathira" pitchFamily="82" charset="0"/>
              </a:rPr>
              <a:t>Ww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tkh</a:t>
            </a:r>
            <a:r>
              <a:rPr lang="en-US" sz="2500" b="1" dirty="0">
                <a:latin typeface="ML-Aathira" pitchFamily="82" charset="0"/>
              </a:rPr>
              <a:t>\w, </a:t>
            </a:r>
            <a:r>
              <a:rPr lang="en-US" sz="2500" b="1" dirty="0" err="1">
                <a:latin typeface="ML-Aathira" pitchFamily="82" charset="0"/>
              </a:rPr>
              <a:t>kl</a:t>
            </a:r>
            <a:r>
              <a:rPr lang="en-US" sz="2500" b="1" dirty="0">
                <a:latin typeface="ML-Aathira" pitchFamily="82" charset="0"/>
              </a:rPr>
              <a:t>\w 				</a:t>
            </a:r>
            <a:r>
              <a:rPr lang="en-US" sz="2500" b="1" dirty="0" err="1">
                <a:latin typeface="ML-Aathira" pitchFamily="82" charset="0"/>
              </a:rPr>
              <a:t>F¶o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amÀK</a:t>
            </a:r>
            <a:r>
              <a:rPr lang="en-US" sz="2500" b="1" dirty="0">
                <a:latin typeface="ML-Aathira" pitchFamily="82" charset="0"/>
              </a:rPr>
              <a:t>-§-fn-</a:t>
            </a:r>
            <a:r>
              <a:rPr lang="en-US" sz="2500" b="1" dirty="0" err="1">
                <a:latin typeface="ML-Aathira" pitchFamily="82" charset="0"/>
              </a:rPr>
              <a:t>eq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sS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bmWp</a:t>
            </a:r>
            <a:r>
              <a:rPr lang="en-US" sz="2500" b="1" dirty="0">
                <a:latin typeface="ML-Aathira" pitchFamily="82" charset="0"/>
              </a:rPr>
              <a:t> k` {][m-\</a:t>
            </a:r>
            <a:r>
              <a:rPr lang="en-US" sz="2500" b="1" dirty="0" err="1">
                <a:latin typeface="ML-Aathira" pitchFamily="82" charset="0"/>
              </a:rPr>
              <a:t>ambpw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Xsâ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ZuXyw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nÀh-ln</a:t>
            </a:r>
            <a:r>
              <a:rPr lang="en-US" sz="2500" b="1" dirty="0">
                <a:latin typeface="ML-Aathira" pitchFamily="82" charset="0"/>
              </a:rPr>
              <a:t>-¡p-¶-Xv. </a:t>
            </a:r>
          </a:p>
          <a:p>
            <a:r>
              <a:rPr lang="en-US" sz="2500" b="1" dirty="0">
                <a:latin typeface="ML-Aathira" pitchFamily="82" charset="0"/>
              </a:rPr>
              <a:t>	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5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81000" y="1021407"/>
            <a:ext cx="8305800" cy="430887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200" b="1" dirty="0">
                <a:latin typeface="ML-Aathira" pitchFamily="82" charset="0"/>
              </a:rPr>
              <a:t>		</a:t>
            </a:r>
            <a:r>
              <a:rPr lang="en-US" sz="2400" b="1" dirty="0">
                <a:latin typeface="ML-Aathira" pitchFamily="82" charset="0"/>
              </a:rPr>
              <a:t>* 	</a:t>
            </a:r>
            <a:r>
              <a:rPr lang="en-US" sz="2500" b="1" dirty="0" err="1">
                <a:latin typeface="ML-Aathira" pitchFamily="82" charset="0"/>
              </a:rPr>
              <a:t>Hmtcm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amÀK</a:t>
            </a:r>
            <a:r>
              <a:rPr lang="en-US" sz="2500" b="1" dirty="0">
                <a:latin typeface="ML-Aathira" pitchFamily="82" charset="0"/>
              </a:rPr>
              <a:t>-¯n-</a:t>
            </a:r>
            <a:r>
              <a:rPr lang="en-US" sz="2500" b="1" dirty="0" err="1">
                <a:latin typeface="ML-Aathira" pitchFamily="82" charset="0"/>
              </a:rPr>
              <a:t>eq-sSbpw</a:t>
            </a:r>
            <a:r>
              <a:rPr lang="en-US" sz="2500" b="1" dirty="0">
                <a:latin typeface="ML-Aathira" pitchFamily="82" charset="0"/>
              </a:rPr>
              <a:t> hnip-²-cmb At\</a:t>
            </a:r>
            <a:r>
              <a:rPr lang="en-US" sz="2500" b="1" dirty="0" err="1">
                <a:latin typeface="ML-Aathira" pitchFamily="82" charset="0"/>
              </a:rPr>
              <a:t>Iw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amXr</a:t>
            </a:r>
            <a:r>
              <a:rPr lang="en-US" sz="2500" b="1" dirty="0">
                <a:latin typeface="ML-Aathira" pitchFamily="82" charset="0"/>
              </a:rPr>
              <a:t>-I-IÄ </a:t>
            </a:r>
            <a:r>
              <a:rPr lang="en-US" sz="2500" b="1" dirty="0" err="1">
                <a:latin typeface="ML-Aathira" pitchFamily="82" charset="0"/>
              </a:rPr>
              <a:t>k`-bn-ep­v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4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	hnip² </a:t>
            </a:r>
            <a:r>
              <a:rPr lang="en-US" sz="2500" b="1" dirty="0" err="1">
                <a:latin typeface="ML-Aathira" pitchFamily="82" charset="0"/>
              </a:rPr>
              <a:t>sIm¨p</a:t>
            </a:r>
            <a:r>
              <a:rPr lang="en-US" sz="2500" b="1" dirty="0">
                <a:latin typeface="ML-Aathira" pitchFamily="82" charset="0"/>
              </a:rPr>
              <a:t>-t{X-</a:t>
            </a:r>
            <a:r>
              <a:rPr lang="en-US" sz="2500" b="1" dirty="0" err="1">
                <a:latin typeface="ML-Aathira" pitchFamily="82" charset="0"/>
              </a:rPr>
              <a:t>kymbpw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hmgv</a:t>
            </a:r>
            <a:r>
              <a:rPr lang="en-US" sz="2500" b="1" dirty="0">
                <a:latin typeface="ML-Aathira" pitchFamily="82" charset="0"/>
              </a:rPr>
              <a:t>¯-s¸« </a:t>
            </a:r>
            <a:r>
              <a:rPr lang="en-US" sz="2500" b="1" dirty="0" err="1">
                <a:latin typeface="ML-Aathira" pitchFamily="82" charset="0"/>
              </a:rPr>
              <a:t>Fhp</a:t>
            </a:r>
            <a:r>
              <a:rPr lang="en-US" sz="2500" b="1" dirty="0">
                <a:latin typeface="ML-Aathira" pitchFamily="82" charset="0"/>
              </a:rPr>
              <a:t>-{]m-			kym-½bpw {]</a:t>
            </a:r>
            <a:r>
              <a:rPr lang="en-US" sz="2500" b="1" dirty="0" err="1">
                <a:latin typeface="ML-Aathira" pitchFamily="82" charset="0"/>
              </a:rPr>
              <a:t>mÀ</a:t>
            </a:r>
            <a:r>
              <a:rPr lang="en-US" sz="2500" b="1" dirty="0">
                <a:latin typeface="ML-Aathira" pitchFamily="82" charset="0"/>
              </a:rPr>
              <a:t>°\-</a:t>
            </a:r>
            <a:r>
              <a:rPr lang="en-US" sz="2500" b="1" dirty="0" err="1">
                <a:latin typeface="ML-Aathira" pitchFamily="82" charset="0"/>
              </a:rPr>
              <a:t>bpsS</a:t>
            </a:r>
            <a:r>
              <a:rPr lang="en-US" sz="2500" b="1" dirty="0">
                <a:latin typeface="ML-Aathira" pitchFamily="82" charset="0"/>
              </a:rPr>
              <a:t> 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cmbpw</a:t>
            </a:r>
            <a:r>
              <a:rPr lang="en-US" sz="2500" b="1" dirty="0">
                <a:latin typeface="ML-Aathira" pitchFamily="82" charset="0"/>
              </a:rPr>
              <a:t> ,			</a:t>
            </a:r>
            <a:r>
              <a:rPr lang="en-US" sz="2500" b="1" dirty="0" err="1">
                <a:latin typeface="ML-Aathira" pitchFamily="82" charset="0"/>
              </a:rPr>
              <a:t>hmgv</a:t>
            </a:r>
            <a:r>
              <a:rPr lang="en-US" sz="2500" b="1" dirty="0">
                <a:latin typeface="ML-Aathira" pitchFamily="82" charset="0"/>
              </a:rPr>
              <a:t>¯-s¸-«-h-</a:t>
            </a:r>
            <a:r>
              <a:rPr lang="en-US" sz="2500" b="1" dirty="0" err="1">
                <a:latin typeface="ML-Aathira" pitchFamily="82" charset="0"/>
              </a:rPr>
              <a:t>cmb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Nmh</a:t>
            </a:r>
            <a:r>
              <a:rPr lang="en-US" sz="2500" b="1" dirty="0">
                <a:latin typeface="ML-Aathira" pitchFamily="82" charset="0"/>
              </a:rPr>
              <a:t>-d -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-cy-</a:t>
            </a:r>
            <a:r>
              <a:rPr lang="en-US" sz="2500" b="1" dirty="0" err="1">
                <a:latin typeface="ML-Aathira" pitchFamily="82" charset="0"/>
              </a:rPr>
              <a:t>t¡mkv</a:t>
            </a:r>
            <a:r>
              <a:rPr lang="en-US" sz="2500" b="1" dirty="0">
                <a:latin typeface="ML-Aathira" pitchFamily="82" charset="0"/>
              </a:rPr>
              <a:t> Gen-</a:t>
            </a:r>
            <a:r>
              <a:rPr lang="en-US" sz="2500" b="1" dirty="0" err="1">
                <a:latin typeface="ML-Aathira" pitchFamily="82" charset="0"/>
              </a:rPr>
              <a:t>bm</a:t>
            </a:r>
            <a:r>
              <a:rPr lang="en-US" sz="2500" b="1" dirty="0">
                <a:latin typeface="ML-Aathira" pitchFamily="82" charset="0"/>
              </a:rPr>
              <a:t>-k-			¨\pw </a:t>
            </a:r>
            <a:r>
              <a:rPr lang="en-US" sz="2500" b="1" dirty="0" err="1">
                <a:latin typeface="ML-Aathira" pitchFamily="82" charset="0"/>
              </a:rPr>
              <a:t>tXhÀ</a:t>
            </a:r>
            <a:r>
              <a:rPr lang="en-US" sz="2500" b="1" dirty="0">
                <a:latin typeface="ML-Aathira" pitchFamily="82" charset="0"/>
              </a:rPr>
              <a:t> ]-d-¼nÂ </a:t>
            </a:r>
            <a:r>
              <a:rPr lang="en-US" sz="2500" b="1" dirty="0" err="1">
                <a:latin typeface="ML-Aathira" pitchFamily="82" charset="0"/>
              </a:rPr>
              <a:t>Ip</a:t>
            </a:r>
            <a:r>
              <a:rPr lang="en-US" sz="2500" b="1" dirty="0">
                <a:latin typeface="ML-Aathira" pitchFamily="82" charset="0"/>
              </a:rPr>
              <a:t>ª-¨\pw {]</a:t>
            </a:r>
            <a:r>
              <a:rPr lang="en-US" sz="2500" b="1" dirty="0" err="1">
                <a:latin typeface="ML-Aathira" pitchFamily="82" charset="0"/>
              </a:rPr>
              <a:t>tLm</a:t>
            </a:r>
            <a:r>
              <a:rPr lang="en-US" sz="2500" b="1" dirty="0">
                <a:latin typeface="ML-Aathira" pitchFamily="82" charset="0"/>
              </a:rPr>
              <a:t>-j-W-			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cmbpw</a:t>
            </a:r>
            <a:r>
              <a:rPr lang="en-US" sz="2500" b="1" dirty="0">
                <a:latin typeface="ML-Aathira" pitchFamily="82" charset="0"/>
              </a:rPr>
              <a:t>, </a:t>
            </a:r>
            <a:r>
              <a:rPr lang="en-US" sz="2500" b="1" dirty="0" err="1">
                <a:latin typeface="ML-Aathira" pitchFamily="82" charset="0"/>
              </a:rPr>
              <a:t>hmgv</a:t>
            </a:r>
            <a:r>
              <a:rPr lang="en-US" sz="2500" b="1" dirty="0">
                <a:latin typeface="ML-Aathira" pitchFamily="82" charset="0"/>
              </a:rPr>
              <a:t>¯-¸« </a:t>
            </a:r>
            <a:r>
              <a:rPr lang="en-US" sz="2500" b="1" dirty="0" err="1">
                <a:latin typeface="ML-Aathira" pitchFamily="82" charset="0"/>
              </a:rPr>
              <a:t>aZÀsX-tck</a:t>
            </a:r>
            <a:r>
              <a:rPr lang="en-US" sz="2500" b="1" dirty="0">
                <a:latin typeface="ML-Aathira" pitchFamily="82" charset="0"/>
              </a:rPr>
              <a:t>  			</a:t>
            </a:r>
            <a:r>
              <a:rPr lang="en-US" sz="2500" b="1" dirty="0" err="1">
                <a:latin typeface="ML-Aathira" pitchFamily="82" charset="0"/>
              </a:rPr>
              <a:t>tkh</a:t>
            </a:r>
            <a:r>
              <a:rPr lang="en-US" sz="2500" b="1" dirty="0">
                <a:latin typeface="ML-Aathira" pitchFamily="82" charset="0"/>
              </a:rPr>
              <a:t>-\-¯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bmbpw</a:t>
            </a:r>
            <a:r>
              <a:rPr lang="en-US" sz="2500" b="1" dirty="0">
                <a:latin typeface="ML-Aathira" pitchFamily="82" charset="0"/>
              </a:rPr>
              <a:t>, hn.AÂt^m³km   			½bpw </a:t>
            </a:r>
            <a:r>
              <a:rPr lang="en-US" sz="2500" b="1" dirty="0" err="1">
                <a:latin typeface="ML-Aathira" pitchFamily="82" charset="0"/>
              </a:rPr>
              <a:t>hmgv</a:t>
            </a:r>
            <a:r>
              <a:rPr lang="en-US" sz="2500" b="1" dirty="0">
                <a:latin typeface="ML-Aathira" pitchFamily="82" charset="0"/>
              </a:rPr>
              <a:t>¯-s¸« </a:t>
            </a:r>
            <a:r>
              <a:rPr lang="en-US" sz="2500" b="1" dirty="0" err="1">
                <a:latin typeface="ML-Aathira" pitchFamily="82" charset="0"/>
              </a:rPr>
              <a:t>adnbw</a:t>
            </a:r>
            <a:r>
              <a:rPr lang="en-US" sz="2500" b="1" dirty="0">
                <a:latin typeface="ML-Aathira" pitchFamily="82" charset="0"/>
              </a:rPr>
              <a:t> t{</a:t>
            </a:r>
            <a:r>
              <a:rPr lang="en-US" sz="2500" b="1" dirty="0" err="1">
                <a:latin typeface="ML-Aathira" pitchFamily="82" charset="0"/>
              </a:rPr>
              <a:t>Xkymbpw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kl</a:t>
            </a:r>
            <a:r>
              <a:rPr lang="en-US" sz="2500" b="1" dirty="0">
                <a:latin typeface="ML-Aathira" pitchFamily="82" charset="0"/>
              </a:rPr>
              <a:t>-\-			¯</a:t>
            </a:r>
            <a:r>
              <a:rPr lang="en-US" sz="2500" b="1" dirty="0" err="1">
                <a:latin typeface="ML-Aathira" pitchFamily="82" charset="0"/>
              </a:rPr>
              <a:t>nsâ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cmbpw</a:t>
            </a:r>
            <a:r>
              <a:rPr lang="en-US" sz="2500" b="1" dirty="0">
                <a:latin typeface="ML-Aathira" pitchFamily="82" charset="0"/>
              </a:rPr>
              <a:t> 	</a:t>
            </a:r>
            <a:r>
              <a:rPr lang="en-US" sz="2500" b="1" dirty="0" err="1">
                <a:latin typeface="ML-Aathira" pitchFamily="82" charset="0"/>
              </a:rPr>
              <a:t>Adn</a:t>
            </a:r>
            <a:r>
              <a:rPr lang="en-US" sz="2500" b="1" dirty="0">
                <a:latin typeface="ML-Aathira" pitchFamily="82" charset="0"/>
              </a:rPr>
              <a:t>-b-s¸-</a:t>
            </a:r>
            <a:r>
              <a:rPr lang="en-US" sz="2500" b="1" dirty="0" err="1">
                <a:latin typeface="ML-Aathira" pitchFamily="82" charset="0"/>
              </a:rPr>
              <a:t>Sp¶p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]¦p-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-cm-\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XmÂ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 t{]</a:t>
            </a:r>
            <a:r>
              <a:rPr lang="en-US" sz="2500" b="1" dirty="0" err="1">
                <a:latin typeface="ML-Aathira" pitchFamily="82" charset="0"/>
              </a:rPr>
              <a:t>jnX</a:t>
            </a:r>
            <a:r>
              <a:rPr lang="en-US" sz="2500" b="1" dirty="0">
                <a:latin typeface="ML-Aathira" pitchFamily="82" charset="0"/>
              </a:rPr>
              <a:t>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¯\¯n-\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thZn</a:t>
            </a:r>
            <a:r>
              <a:rPr lang="en-US" sz="2500" b="1" dirty="0">
                <a:latin typeface="ML-Aathira" pitchFamily="82" charset="0"/>
              </a:rPr>
              <a:t>-IÄ 				]e-</a:t>
            </a:r>
            <a:r>
              <a:rPr lang="en-US" sz="2500" b="1" dirty="0" err="1">
                <a:latin typeface="ML-Aathira" pitchFamily="82" charset="0"/>
              </a:rPr>
              <a:t>Xp­v</a:t>
            </a:r>
            <a:r>
              <a:rPr lang="en-US" sz="2500" b="1" dirty="0">
                <a:latin typeface="ML-Aathira" pitchFamily="82" charset="0"/>
              </a:rPr>
              <a:t> F¶ </a:t>
            </a:r>
            <a:r>
              <a:rPr lang="en-US" sz="2500" b="1" dirty="0" err="1">
                <a:latin typeface="ML-Aathira" pitchFamily="82" charset="0"/>
              </a:rPr>
              <a:t>Xncn</a:t>
            </a:r>
            <a:r>
              <a:rPr lang="en-US" sz="2500" b="1" dirty="0">
                <a:latin typeface="ML-Aathira" pitchFamily="82" charset="0"/>
              </a:rPr>
              <a:t>-¨-</a:t>
            </a:r>
            <a:r>
              <a:rPr lang="en-US" sz="2500" b="1" dirty="0" err="1">
                <a:latin typeface="ML-Aathira" pitchFamily="82" charset="0"/>
              </a:rPr>
              <a:t>dnhv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200" b="1" dirty="0">
              <a:latin typeface="ML-Aathira" pitchFamily="82" charset="0"/>
            </a:endParaRPr>
          </a:p>
          <a:p>
            <a:pPr algn="just"/>
            <a:endParaRPr lang="en-US" sz="22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5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6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85800" y="1600200"/>
            <a:ext cx="76962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 algn="just"/>
            <a:r>
              <a:rPr lang="en-US" sz="2500" b="1" dirty="0">
                <a:latin typeface="ML-Aathira" pitchFamily="82" charset="0"/>
              </a:rPr>
              <a:t>*  	\</a:t>
            </a:r>
            <a:r>
              <a:rPr lang="en-US" sz="2500" b="1" dirty="0" err="1">
                <a:latin typeface="ML-Aathira" pitchFamily="82" charset="0"/>
              </a:rPr>
              <a:t>mep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amÀK</a:t>
            </a:r>
            <a:r>
              <a:rPr lang="en-US" sz="2500" b="1" dirty="0">
                <a:latin typeface="ML-Aathira" pitchFamily="82" charset="0"/>
              </a:rPr>
              <a:t>-§-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GsX</a:t>
            </a:r>
            <a:r>
              <a:rPr lang="en-US" sz="2500" b="1" dirty="0">
                <a:latin typeface="ML-Aathira" pitchFamily="82" charset="0"/>
              </a:rPr>
              <a:t>-¦n-</a:t>
            </a:r>
            <a:r>
              <a:rPr lang="en-US" sz="2500" b="1" dirty="0" err="1">
                <a:latin typeface="ML-Aathira" pitchFamily="82" charset="0"/>
              </a:rPr>
              <a:t>ep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sams</a:t>
            </a:r>
            <a:r>
              <a:rPr lang="en-US" sz="2500" b="1" dirty="0">
                <a:latin typeface="ML-Aathira" pitchFamily="82" charset="0"/>
              </a:rPr>
              <a:t>¡ 	</a:t>
            </a:r>
            <a:r>
              <a:rPr lang="en-US" sz="2500" b="1" dirty="0" err="1">
                <a:latin typeface="ML-Aathira" pitchFamily="82" charset="0"/>
              </a:rPr>
              <a:t>kµÀ`m</a:t>
            </a:r>
            <a:r>
              <a:rPr lang="en-US" sz="2500" b="1" dirty="0">
                <a:latin typeface="ML-Aathira" pitchFamily="82" charset="0"/>
              </a:rPr>
              <a:t>-\p-k-</a:t>
            </a:r>
            <a:r>
              <a:rPr lang="en-US" sz="2500" b="1" dirty="0" err="1">
                <a:latin typeface="ML-Aathira" pitchFamily="82" charset="0"/>
              </a:rPr>
              <a:t>cWw</a:t>
            </a:r>
            <a:r>
              <a:rPr lang="en-US" sz="2500" b="1" dirty="0">
                <a:latin typeface="ML-Aathira" pitchFamily="82" charset="0"/>
              </a:rPr>
              <a:t> D]-</a:t>
            </a:r>
            <a:r>
              <a:rPr lang="en-US" sz="2500" b="1" dirty="0" err="1">
                <a:latin typeface="ML-Aathira" pitchFamily="82" charset="0"/>
              </a:rPr>
              <a:t>tbm-Kn¨v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	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</a:t>
            </a:r>
            <a:r>
              <a:rPr lang="en-US" sz="2500" b="1" dirty="0" err="1">
                <a:latin typeface="ML-Aathira" pitchFamily="82" charset="0"/>
              </a:rPr>
              <a:t>fnÂ</a:t>
            </a:r>
            <a:r>
              <a:rPr lang="en-US" sz="2500" b="1" dirty="0">
                <a:latin typeface="ML-Aathira" pitchFamily="82" charset="0"/>
              </a:rPr>
              <a:t> ]¦p-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cp¶p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1207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pt-BR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t{]jnX{]hÀ¯\ amÀ¤-</a:t>
            </a:r>
            <a:r>
              <a:rPr lang="en-US" sz="5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lang="pt-BR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Ä</a:t>
            </a:r>
            <a:endParaRPr lang="pt-BR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pPr lvl="0"/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7</a:t>
            </a:r>
          </a:p>
          <a:p>
            <a:pPr lvl="0"/>
            <a:endParaRPr lang="en-US" sz="4500" dirty="0">
              <a:solidFill>
                <a:schemeClr val="bg1"/>
              </a:solidFill>
              <a:latin typeface="ML-Aathira" pitchFamily="82" charset="0"/>
              <a:cs typeface="Arial" pitchFamily="34" charset="0"/>
            </a:endParaRPr>
          </a:p>
          <a:p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E:\class 10 X\New folderm9\FINESH CLASS X 2.11.2012\les 7\Scan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71600" y="2819400"/>
            <a:ext cx="6369538" cy="396240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304800" y="575608"/>
            <a:ext cx="838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k`-bpsS t{]jnX {]hÀ¯-\-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-fpsS ASn-Øm-\hpw amXr-Ibpw Cutim-bpsS t{]jn-X-{]-hÀ¯-\-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X-s¶-bm-Wv. ]nXm-hn-t\m-SpÅ ZoÀL-t\-cs¯ {]mÀ-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\-bn-eq-sS-bmWv Cutim Xsâ {]hÀ¯-\-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Ä¡pÅ Bh-iy-amb iàn t\Sn-bn-cp-¶-Xv. 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762000" y="2667000"/>
            <a:ext cx="77724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{]mÀ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°</a:t>
            </a: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-\, {]tLm-j-Ww, tkh-\w,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kl\w</a:t>
            </a:r>
            <a:r>
              <a:rPr kumimoji="0" lang="pt-BR" sz="3000" b="1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F¶o amÀ¤-</a:t>
            </a:r>
            <a:r>
              <a:rPr lang="en-US" sz="3000" b="1" dirty="0">
                <a:solidFill>
                  <a:srgbClr val="FF0000"/>
                </a:solidFill>
                <a:latin typeface="ML-Aathira" pitchFamily="82" charset="0"/>
              </a:rPr>
              <a:t>§</a:t>
            </a: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-fn-eq-sS-bmWv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 </a:t>
            </a:r>
            <a:r>
              <a:rPr lang="pt-BR" sz="3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 charset="0"/>
              </a:rPr>
              <a:t>t{]jnX  {]hÀ¯-\- </a:t>
            </a: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ZuXyw \nd-th-äp-¶-Xv.</a:t>
            </a:r>
            <a:endParaRPr kumimoji="0" lang="pt-BR" sz="3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90600" y="4343400"/>
            <a:ext cx="7162800" cy="2514600"/>
            <a:chOff x="0" y="4343400"/>
            <a:chExt cx="7162800" cy="2514600"/>
          </a:xfrm>
        </p:grpSpPr>
        <p:pic>
          <p:nvPicPr>
            <p:cNvPr id="5" name="Content Placeholder 3" descr="DSC02023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4343400"/>
              <a:ext cx="3684554" cy="2514600"/>
            </a:xfrm>
            <a:prstGeom prst="rect">
              <a:avLst/>
            </a:prstGeom>
            <a:effectLst/>
          </p:spPr>
        </p:pic>
        <p:pic>
          <p:nvPicPr>
            <p:cNvPr id="6" name="Content Placeholder 3" descr="DSC0214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89393" y="4343400"/>
              <a:ext cx="3473407" cy="2514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381000" y="609600"/>
            <a:ext cx="83058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{]mÀ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</a:rPr>
              <a:t>°</a:t>
            </a: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-\-bpsS t{]jn-XXzw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k`-bpsS t{]jnX {]hÀ¯-\-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-fnÂ {][m-\-s¸-«-XmWv {]mÀ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-\-bn-eq-sS-bpÅ t{]jn-X-Xzw. a²yØ {]mÀ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\hgn At\-Isc am\-km-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-c-¯n-te¡pw Bß-kn-²n-bn-te¡pw \bn-¡m³ km[n-¡p-sa¶ Xncn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-dn-hmWv ip{iqj sN¿m³ k`sb t{]cn-¸n-¡p-¶-Xv. GXv kml-N-cy-¯nepw {]mÀ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\-bn-eqsS t{]jnX {]hÀ¯\w sN¿p-hm³ \ap¡v km[n¡pw.</a:t>
            </a:r>
            <a:r>
              <a:rPr kumimoji="0" lang="pt-BR" sz="3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DZm:þ hn. sIm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</a:rPr>
              <a:t>¨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p-t{X-ky,</a:t>
            </a:r>
            <a:r>
              <a:rPr kumimoji="0" lang="pt-BR" sz="3000" i="0" u="none" strike="noStrike" cap="none" normalizeH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hn. AÂt^m³km-½,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000" dirty="0" err="1">
                <a:solidFill>
                  <a:srgbClr val="FF0000"/>
                </a:solidFill>
                <a:latin typeface="ML-Aathira" pitchFamily="82" charset="0"/>
              </a:rPr>
              <a:t>hmgv¯s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</a:rPr>
              <a:t>¸« </a:t>
            </a:r>
            <a:r>
              <a:rPr lang="en-US" sz="3000" dirty="0" err="1">
                <a:solidFill>
                  <a:srgbClr val="FF0000"/>
                </a:solidFill>
                <a:latin typeface="ML-Aathira" pitchFamily="82" charset="0"/>
              </a:rPr>
              <a:t>Fhp</a:t>
            </a:r>
            <a:r>
              <a:rPr lang="en-US" sz="3000" dirty="0">
                <a:solidFill>
                  <a:srgbClr val="FF0000"/>
                </a:solidFill>
                <a:latin typeface="ML-Aathira" pitchFamily="82" charset="0"/>
              </a:rPr>
              <a:t>-{]m-ky½.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3000" b="0" i="0" u="none" strike="noStrike" cap="none" normalizeH="0" baseline="0" dirty="0">
              <a:ln>
                <a:noFill/>
              </a:ln>
              <a:solidFill>
                <a:srgbClr val="009900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971800" y="4713287"/>
            <a:ext cx="3135050" cy="2144713"/>
            <a:chOff x="3200400" y="4713287"/>
            <a:chExt cx="3135050" cy="2144713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00400" y="4713287"/>
              <a:ext cx="1370013" cy="2144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0" y="4724400"/>
              <a:ext cx="1763450" cy="2133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 b="2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08212" y="317135"/>
            <a:ext cx="1449388" cy="181646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04800" y="990600"/>
            <a:ext cx="8458200" cy="5478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	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tLm-jWw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hgn-hm-bm-bpÅ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  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jn-XXzw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kphn-tij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Gähpw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al-¯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ImcWw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Adn-bp-hm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cl-ky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a\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Ênem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hgn-bmWp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km[n-¡p-¶-Xv.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""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kphn-tij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bYmÀ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ssZh-hn-fnbpw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IS-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abp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-am-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(</a:t>
            </a:r>
            <a:r>
              <a:rPr kumimoji="0" lang="en-US" sz="2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E.N.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Arial Unicode MS" pitchFamily="34" charset="-128"/>
              </a:rPr>
              <a:t>- 14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)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tLm-jWw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F{X-am{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hr¯n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A[n-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jvTn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-X-am-¡m-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sa¶p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-¯n\p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ImWn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p-X¶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hmgv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¯-s¸-«-h-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Nmhd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Ipcym-t¡mkv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Gen-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tXhÀ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]-d-¼nÂ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ª-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-\pw.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" name="Content Placeholder 3" descr="untitledjuiu.bmp"/>
          <p:cNvPicPr>
            <a:picLocks noChangeAspect="1"/>
          </p:cNvPicPr>
          <p:nvPr/>
        </p:nvPicPr>
        <p:blipFill>
          <a:blip r:embed="rId4" cstate="print"/>
          <a:srcRect l="6053" t="2632" r="5526" b="2632"/>
          <a:stretch>
            <a:fillRect/>
          </a:stretch>
        </p:blipFill>
        <p:spPr>
          <a:xfrm>
            <a:off x="0" y="0"/>
            <a:ext cx="2077278" cy="2514600"/>
          </a:xfrm>
          <a:prstGeom prst="rect">
            <a:avLst/>
          </a:prstGeom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52600" y="1447800"/>
            <a:ext cx="968899" cy="124301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28600" y="166330"/>
            <a:ext cx="868680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tkh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-\-¯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jn-XXzw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rgbClr val="CC0066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nkzmÀ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tkh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anin-lmbv¡p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km£yw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hln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Ht«sd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alm-ßm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FÃm-hÀ¡pw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\·-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sN-bvXp-sIm­p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Npän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-k-©-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Cutimsb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Ah-À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Pohn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-X-¯n-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-¯n\v A\p-`-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hth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am¡n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sImSp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-¡p-¶p.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DZm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Times New Roman" pitchFamily="18" charset="0"/>
              </a:rPr>
              <a:t>:-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‘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½</a:t>
            </a:r>
            <a:r>
              <a:rPr lang="en-US" sz="3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 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 A]-c-\m-a-¯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-b-s¸-Sp¶ IÀ¡-¯m-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aZÀ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sXtc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-k.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lrZbw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ssZh-kvt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lw-sIm­v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\nd-bp-t¼mÄ B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hr¯n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aäp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-Å-h-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te¡p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]I-cm-\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Xo£vW-amb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B{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hyàn-IÄ¡v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A\p-`-h-s¸-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016034" y="4335657"/>
            <a:ext cx="5146766" cy="2522343"/>
            <a:chOff x="3200400" y="4335657"/>
            <a:chExt cx="5146766" cy="2522343"/>
          </a:xfrm>
        </p:grpSpPr>
        <p:pic>
          <p:nvPicPr>
            <p:cNvPr id="4" name="Content Placeholder 3" descr="motherteresa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00400" y="4335657"/>
              <a:ext cx="2709593" cy="2522343"/>
            </a:xfrm>
            <a:prstGeom prst="rect">
              <a:avLst/>
            </a:prstGeom>
            <a:ln w="76200">
              <a:noFill/>
            </a:ln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867400" y="4343400"/>
              <a:ext cx="2479766" cy="2514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u90u90u09.bmp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648200" cy="6858000"/>
          </a:xfrm>
          <a:ln w="76200">
            <a:solidFill>
              <a:schemeClr val="bg1"/>
            </a:solidFill>
          </a:ln>
        </p:spPr>
      </p:pic>
      <p:pic>
        <p:nvPicPr>
          <p:cNvPr id="6" name="Content Placeholder 5" descr="mother_teresa_&amp;_diana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4648200" y="0"/>
            <a:ext cx="4495799" cy="6858000"/>
          </a:xfrm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81000" y="175260"/>
            <a:ext cx="8382000" cy="3939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-\-¯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nsâ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jn-XXzw</a:t>
            </a:r>
            <a:endParaRPr kumimoji="0" lang="en-US" sz="3000" b="0" i="0" u="none" strike="noStrike" cap="none" normalizeH="0" baseline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X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t¢i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c£-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tfmSp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tNÀ¯p-h</a:t>
            </a:r>
            <a:r>
              <a:rPr lang="en-US" sz="3000" dirty="0" err="1">
                <a:latin typeface="ML-Aathira" pitchFamily="82" charset="0"/>
              </a:rPr>
              <a:t>¨p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c£m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-I-c-am-¡n-b At\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hnip²mßm¡Ä k`-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bn-ep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-­v.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 AÂt^m³k-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½bpw, 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hmgv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¯ s¸«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adnbw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t{Xkym-½bpw Ch-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cnÂ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s]Sp-¶p.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	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jn-XÀ¡p-th­n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mÀ</a:t>
            </a:r>
            <a:r>
              <a:rPr lang="en-US" sz="3000" dirty="0" err="1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sIm­pw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¯-\-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hnP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-b-¯n-\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sNdnb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XymK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ImgvN-sh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p-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 charset="0"/>
              </a:rPr>
              <a:t>s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Im­pw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jnX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ZuXy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ap¡pw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]¦p-tN-cm³ km[n-¡pw.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2209800" y="4324350"/>
            <a:ext cx="4674951" cy="2533650"/>
            <a:chOff x="2362200" y="4324350"/>
            <a:chExt cx="4674951" cy="2533650"/>
          </a:xfrm>
        </p:grpSpPr>
        <p:pic>
          <p:nvPicPr>
            <p:cNvPr id="7" name="Content Placeholder 3" descr="Photo%20Alphonsa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95800" y="4343400"/>
              <a:ext cx="2541351" cy="2514600"/>
            </a:xfrm>
            <a:prstGeom prst="rect">
              <a:avLst/>
            </a:prstGeom>
          </p:spPr>
        </p:pic>
        <p:pic>
          <p:nvPicPr>
            <p:cNvPr id="8" name="Content Placeholder 3" descr="928a11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62200" y="4324350"/>
              <a:ext cx="2133600" cy="253365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LESSED ALPHONSA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200" y="762000"/>
            <a:ext cx="7315200" cy="5486400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36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</TotalTime>
  <Words>137</Words>
  <Application>Microsoft Office PowerPoint</Application>
  <PresentationFormat>On-screen Show (4:3)</PresentationFormat>
  <Paragraphs>57</Paragraphs>
  <Slides>20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k` t{]jnX kaqlw kotdm ae-_mÀ k`-bpsS hnizmk  ]cn-io-e\ ]mTm-hen.</vt:lpstr>
      <vt:lpstr>t{]jnX{]hÀ¯\ amÀ¤-§Ä</vt:lpstr>
      <vt:lpstr>Slide 3</vt:lpstr>
      <vt:lpstr>Slide 4</vt:lpstr>
      <vt:lpstr>Slide 5</vt:lpstr>
      <vt:lpstr>Slide 6</vt:lpstr>
      <vt:lpstr>Slide 7</vt:lpstr>
      <vt:lpstr>Slide 8</vt:lpstr>
      <vt:lpstr>Slide 9</vt:lpstr>
      <vt:lpstr>{]tLmjWw hgnbmbpff t{]jnXXzw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Lijo chummar</dc:creator>
  <cp:lastModifiedBy>Administrator</cp:lastModifiedBy>
  <cp:revision>129</cp:revision>
  <dcterms:created xsi:type="dcterms:W3CDTF">2011-07-20T08:33:18Z</dcterms:created>
  <dcterms:modified xsi:type="dcterms:W3CDTF">2013-10-25T06:10:47Z</dcterms:modified>
</cp:coreProperties>
</file>